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3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66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80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73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08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98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6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00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4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6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65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D15A0-5F9C-4337-8EC4-741A0F5F6DF0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B2D7-B921-48AB-A1E4-EDE31C391F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13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74" y="3275856"/>
            <a:ext cx="5023485" cy="334899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078" y="484674"/>
            <a:ext cx="565584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Calibri" pitchFamily="34" charset="0"/>
              </a:rPr>
              <a:t>Babymassage </a:t>
            </a:r>
            <a:r>
              <a:rPr kumimoji="0" lang="de-DE" altLang="de-D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 pitchFamily="34" charset="0"/>
              </a:rPr>
              <a:t>…</a:t>
            </a:r>
            <a:r>
              <a:rPr kumimoji="0" lang="de-DE" altLang="de-D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Calibri" pitchFamily="34" charset="0"/>
              </a:rPr>
              <a:t> Streicheleinheiten f</a:t>
            </a:r>
            <a:r>
              <a:rPr lang="de-DE" altLang="de-DE" sz="1700" b="1" dirty="0">
                <a:latin typeface="Bradley Hand ITC" pitchFamily="66" charset="0"/>
                <a:ea typeface="Calibri" pitchFamily="34" charset="0"/>
                <a:cs typeface="Calibri" pitchFamily="34" charset="0"/>
              </a:rPr>
              <a:t>ür</a:t>
            </a:r>
            <a:r>
              <a:rPr kumimoji="0" lang="de-DE" altLang="de-DE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Calibri" pitchFamily="34" charset="0"/>
              </a:rPr>
              <a:t> Haut und Seele</a:t>
            </a:r>
            <a:endParaRPr kumimoji="0" lang="de-DE" altLang="de-DE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525780" y="971600"/>
            <a:ext cx="58064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7565" y="1010216"/>
            <a:ext cx="5981125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5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Calibri" pitchFamily="34" charset="0"/>
              </a:rPr>
              <a:t>Babymassagekurs</a:t>
            </a:r>
            <a:r>
              <a:rPr kumimoji="0" lang="de-DE" altLang="de-DE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47565" y="2228835"/>
            <a:ext cx="6009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i="1" dirty="0" smtClean="0"/>
              <a:t>Du lernst dein </a:t>
            </a:r>
            <a:r>
              <a:rPr lang="de-DE" sz="1600" i="1" dirty="0"/>
              <a:t>Baby selber zu massieren und </a:t>
            </a:r>
            <a:r>
              <a:rPr lang="de-DE" sz="1600" i="1" dirty="0" smtClean="0"/>
              <a:t>erlebst </a:t>
            </a:r>
            <a:r>
              <a:rPr lang="de-DE" sz="1600" i="1" dirty="0"/>
              <a:t>intensive Momente zu zweit! In einer kleinen Gruppe zeige ich </a:t>
            </a:r>
            <a:r>
              <a:rPr lang="de-DE" sz="1600" i="1" dirty="0" smtClean="0"/>
              <a:t>dir </a:t>
            </a:r>
            <a:r>
              <a:rPr lang="de-DE" sz="1600" i="1" dirty="0"/>
              <a:t>die Grundtechniken der indischen Babymassage nach F. </a:t>
            </a:r>
            <a:r>
              <a:rPr lang="de-DE" sz="1600" i="1" dirty="0" err="1"/>
              <a:t>Leboyer</a:t>
            </a:r>
            <a:r>
              <a:rPr lang="de-DE" sz="1600" i="1" dirty="0"/>
              <a:t>. 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400766" y="3275856"/>
            <a:ext cx="62183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000" b="1" dirty="0"/>
              <a:t>Eltern mit Babys im Alter von 0 - 7 </a:t>
            </a:r>
            <a:r>
              <a:rPr lang="de-DE" sz="2000" b="1" dirty="0" smtClean="0"/>
              <a:t>Monate                                  sind </a:t>
            </a:r>
            <a:r>
              <a:rPr lang="de-DE" sz="2000" b="1" dirty="0"/>
              <a:t>herzlich willkommen!</a:t>
            </a:r>
            <a:endParaRPr lang="de-DE" sz="2000" dirty="0"/>
          </a:p>
          <a:p>
            <a:r>
              <a:rPr lang="de-DE" dirty="0"/>
              <a:t> </a:t>
            </a:r>
          </a:p>
          <a:p>
            <a:r>
              <a:rPr lang="de-DE" dirty="0"/>
              <a:t> </a:t>
            </a:r>
            <a:endParaRPr lang="de-DE" dirty="0" smtClean="0"/>
          </a:p>
          <a:p>
            <a:r>
              <a:rPr lang="de-DE" dirty="0" smtClean="0"/>
              <a:t>   </a:t>
            </a:r>
          </a:p>
          <a:p>
            <a:endParaRPr lang="de-DE" dirty="0"/>
          </a:p>
          <a:p>
            <a:r>
              <a:rPr lang="de-DE" sz="1400" dirty="0" smtClean="0"/>
              <a:t>         hilft </a:t>
            </a:r>
            <a:r>
              <a:rPr lang="de-DE" sz="1400" dirty="0"/>
              <a:t>bei Blähungen                                     </a:t>
            </a:r>
            <a:r>
              <a:rPr lang="de-DE" sz="1400" dirty="0" smtClean="0"/>
              <a:t>intensiviert die </a:t>
            </a:r>
            <a:r>
              <a:rPr lang="de-DE" sz="1400" dirty="0"/>
              <a:t>Beziehung</a:t>
            </a:r>
          </a:p>
          <a:p>
            <a:r>
              <a:rPr lang="de-DE" sz="1400" dirty="0" smtClean="0"/>
              <a:t>       </a:t>
            </a:r>
          </a:p>
          <a:p>
            <a:r>
              <a:rPr lang="de-DE" sz="1400" dirty="0"/>
              <a:t> </a:t>
            </a:r>
            <a:r>
              <a:rPr lang="de-DE" sz="1400" dirty="0" smtClean="0"/>
              <a:t>      stärkt </a:t>
            </a:r>
            <a:r>
              <a:rPr lang="de-DE" sz="1400" dirty="0"/>
              <a:t>das Nervensystem                                  fördert die Durchblutung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 smtClean="0"/>
              <a:t>       regt </a:t>
            </a:r>
            <a:r>
              <a:rPr lang="de-DE" sz="1400" dirty="0"/>
              <a:t>den Stoffwechsel an             für seelisches und körperliches Wohlbefinden</a:t>
            </a:r>
          </a:p>
        </p:txBody>
      </p:sp>
      <p:sp>
        <p:nvSpPr>
          <p:cNvPr id="10" name="Rechteck 9"/>
          <p:cNvSpPr/>
          <p:nvPr/>
        </p:nvSpPr>
        <p:spPr>
          <a:xfrm>
            <a:off x="210355" y="6747916"/>
            <a:ext cx="612186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b="1" i="1" dirty="0"/>
              <a:t>Dauer:</a:t>
            </a:r>
            <a:r>
              <a:rPr lang="de-DE" sz="1400" i="1" dirty="0"/>
              <a:t> 6 Kurseinheiten zu je 1 Stunde</a:t>
            </a:r>
            <a:endParaRPr lang="de-DE" sz="1400" dirty="0"/>
          </a:p>
          <a:p>
            <a:pPr algn="ctr"/>
            <a:r>
              <a:rPr lang="de-DE" sz="1400" b="1" i="1" dirty="0"/>
              <a:t>Kosten:</a:t>
            </a:r>
            <a:r>
              <a:rPr lang="de-DE" sz="1400" i="1" dirty="0"/>
              <a:t> € </a:t>
            </a:r>
            <a:r>
              <a:rPr lang="de-DE" sz="1400" i="1" dirty="0" smtClean="0"/>
              <a:t>75 </a:t>
            </a:r>
            <a:r>
              <a:rPr lang="de-DE" sz="1400" i="1" dirty="0"/>
              <a:t>inkl. Kursunterlagen</a:t>
            </a:r>
            <a:endParaRPr lang="de-DE" sz="1400" dirty="0"/>
          </a:p>
          <a:p>
            <a:pPr algn="ctr"/>
            <a:r>
              <a:rPr lang="de-DE" sz="1100" b="1" i="1" dirty="0"/>
              <a:t> </a:t>
            </a:r>
            <a:endParaRPr lang="de-DE" sz="1100" b="1" i="1" dirty="0" smtClean="0"/>
          </a:p>
          <a:p>
            <a:pPr algn="ctr"/>
            <a:r>
              <a:rPr lang="de-DE" sz="1100" b="1" i="1" dirty="0"/>
              <a:t> </a:t>
            </a:r>
            <a:endParaRPr lang="de-DE" sz="1100" dirty="0"/>
          </a:p>
          <a:p>
            <a:pPr algn="ctr"/>
            <a:r>
              <a:rPr lang="de-DE" sz="1400" b="1" i="1" dirty="0"/>
              <a:t>Beate </a:t>
            </a:r>
            <a:r>
              <a:rPr lang="de-DE" sz="1400" b="1" i="1" dirty="0" err="1"/>
              <a:t>Birringer</a:t>
            </a:r>
            <a:r>
              <a:rPr lang="de-DE" sz="1400" b="1" i="1" dirty="0"/>
              <a:t>-Zauner</a:t>
            </a:r>
            <a:endParaRPr lang="de-DE" sz="1400" dirty="0"/>
          </a:p>
          <a:p>
            <a:pPr algn="ctr"/>
            <a:r>
              <a:rPr lang="de-DE" sz="1400" i="1" dirty="0"/>
              <a:t>Wiesenstr. </a:t>
            </a:r>
            <a:r>
              <a:rPr lang="de-DE" sz="1400" i="1" dirty="0" smtClean="0"/>
              <a:t>19</a:t>
            </a:r>
            <a:r>
              <a:rPr lang="de-DE" sz="1400" dirty="0" smtClean="0"/>
              <a:t>, </a:t>
            </a:r>
            <a:r>
              <a:rPr lang="de-DE" sz="1400" i="1" dirty="0" smtClean="0"/>
              <a:t>3661 </a:t>
            </a:r>
            <a:r>
              <a:rPr lang="de-DE" sz="1400" i="1" dirty="0" err="1"/>
              <a:t>Artstetten</a:t>
            </a:r>
            <a:endParaRPr lang="de-DE" sz="1400" dirty="0"/>
          </a:p>
          <a:p>
            <a:pPr algn="ctr"/>
            <a:r>
              <a:rPr lang="de-DE" sz="1400" i="1" dirty="0" smtClean="0"/>
              <a:t>0676/6712387</a:t>
            </a:r>
            <a:endParaRPr lang="de-DE" sz="1400" dirty="0"/>
          </a:p>
          <a:p>
            <a:pPr algn="ctr"/>
            <a:r>
              <a:rPr lang="de-DE" sz="1400" i="1" dirty="0" smtClean="0"/>
              <a:t>beate.birringer@gmx.at</a:t>
            </a:r>
            <a:r>
              <a:rPr lang="de-DE" i="1" dirty="0"/>
              <a:t> </a:t>
            </a:r>
            <a:endParaRPr lang="de-DE" i="1" dirty="0" smtClean="0"/>
          </a:p>
          <a:p>
            <a:pPr algn="ctr"/>
            <a:r>
              <a:rPr lang="de-DE" sz="1600" i="1" dirty="0" smtClean="0"/>
              <a:t>www.natuerlich-beate.jimdofree.com</a:t>
            </a:r>
            <a:endParaRPr lang="de-DE" sz="16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40"/>
          <a:stretch/>
        </p:blipFill>
        <p:spPr>
          <a:xfrm>
            <a:off x="5041642" y="7866060"/>
            <a:ext cx="1349016" cy="82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0245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Windows-Benutzer</cp:lastModifiedBy>
  <cp:revision>17</cp:revision>
  <cp:lastPrinted>2019-05-08T07:42:03Z</cp:lastPrinted>
  <dcterms:created xsi:type="dcterms:W3CDTF">2019-05-05T09:00:22Z</dcterms:created>
  <dcterms:modified xsi:type="dcterms:W3CDTF">2021-08-02T19:22:27Z</dcterms:modified>
</cp:coreProperties>
</file>